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3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6836-360C-4425-B5A7-3FB9C44E5E7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7283-666B-42F4-A3A5-A17FB4A3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6836-360C-4425-B5A7-3FB9C44E5E7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7283-666B-42F4-A3A5-A17FB4A3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6836-360C-4425-B5A7-3FB9C44E5E7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7283-666B-42F4-A3A5-A17FB4A3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6836-360C-4425-B5A7-3FB9C44E5E7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7283-666B-42F4-A3A5-A17FB4A3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6836-360C-4425-B5A7-3FB9C44E5E7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7283-666B-42F4-A3A5-A17FB4A3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6836-360C-4425-B5A7-3FB9C44E5E7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7283-666B-42F4-A3A5-A17FB4A3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6836-360C-4425-B5A7-3FB9C44E5E7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7283-666B-42F4-A3A5-A17FB4A3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6836-360C-4425-B5A7-3FB9C44E5E7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7283-666B-42F4-A3A5-A17FB4A3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6836-360C-4425-B5A7-3FB9C44E5E7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7283-666B-42F4-A3A5-A17FB4A3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6836-360C-4425-B5A7-3FB9C44E5E7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7283-666B-42F4-A3A5-A17FB4A3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6836-360C-4425-B5A7-3FB9C44E5E7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7283-666B-42F4-A3A5-A17FB4A3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96836-360C-4425-B5A7-3FB9C44E5E7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77283-666B-42F4-A3A5-A17FB4A3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अ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अनार</a:t>
            </a:r>
            <a:r>
              <a:rPr lang="en-US" dirty="0" smtClean="0"/>
              <a:t> (Pomegranate)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 descr="Screenshot_20200703-191311~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8382000" cy="4419600"/>
          </a:xfrm>
          <a:prstGeom prst="rect">
            <a:avLst/>
          </a:prstGeo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990600"/>
          </a:xfrm>
          <a:prstGeom prst="rect">
            <a:avLst/>
          </a:prstGeom>
          <a:noFill/>
        </p:spPr>
      </p:pic>
      <p:pic>
        <p:nvPicPr>
          <p:cNvPr id="6" name="Content Placeholder 5" descr="Screenshot_20200705-193916~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ओ 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ओम</a:t>
            </a:r>
            <a:r>
              <a:rPr lang="en-US" dirty="0" smtClean="0"/>
              <a:t> (</a:t>
            </a:r>
            <a:r>
              <a:rPr lang="en-US" dirty="0" err="1" smtClean="0"/>
              <a:t>Oom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Screenshot_20200705-131241~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077200" cy="4449763"/>
          </a:xfrm>
          <a:prstGeom prst="rect">
            <a:avLst/>
          </a:prstGeo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  <p:pic>
        <p:nvPicPr>
          <p:cNvPr id="6" name="Content Placeholder 5" descr="Screenshot_20200705-193916~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0"/>
            <a:ext cx="1447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औ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औरत</a:t>
            </a:r>
            <a:r>
              <a:rPr lang="en-US" dirty="0" smtClean="0"/>
              <a:t> (Woman)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 descr="Screenshot_20200705_1236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48600" cy="4525963"/>
          </a:xfrm>
          <a:prstGeom prst="rect">
            <a:avLst/>
          </a:prstGeo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0"/>
            <a:ext cx="1752600" cy="990600"/>
          </a:xfrm>
          <a:prstGeom prst="rect">
            <a:avLst/>
          </a:prstGeom>
          <a:noFill/>
        </p:spPr>
      </p:pic>
      <p:pic>
        <p:nvPicPr>
          <p:cNvPr id="6" name="Content Placeholder 5" descr="Screenshot_20200705-193916~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0"/>
            <a:ext cx="152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अं</a:t>
            </a:r>
            <a:r>
              <a:rPr lang="en-US" dirty="0" smtClean="0"/>
              <a:t>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अंबर</a:t>
            </a:r>
            <a:r>
              <a:rPr lang="en-US" dirty="0" smtClean="0"/>
              <a:t>  Sky</a:t>
            </a:r>
            <a:endParaRPr lang="en-US" dirty="0"/>
          </a:p>
        </p:txBody>
      </p:sp>
      <p:pic>
        <p:nvPicPr>
          <p:cNvPr id="4" name="Content Placeholder 3" descr="Screenshot_20200708-182108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486" y="1295400"/>
            <a:ext cx="5950324" cy="4495800"/>
          </a:xfr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1828800" cy="1143000"/>
          </a:xfrm>
          <a:prstGeom prst="rect">
            <a:avLst/>
          </a:prstGeom>
          <a:noFill/>
        </p:spPr>
      </p:pic>
      <p:pic>
        <p:nvPicPr>
          <p:cNvPr id="8" name="Content Placeholder 5" descr="Screenshot_20200705-193916~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0"/>
            <a:ext cx="1447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आ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आम</a:t>
            </a:r>
            <a:r>
              <a:rPr lang="en-US" dirty="0" smtClean="0"/>
              <a:t>  (Mango)</a:t>
            </a:r>
            <a:endParaRPr lang="en-US" dirty="0"/>
          </a:p>
        </p:txBody>
      </p:sp>
      <p:pic>
        <p:nvPicPr>
          <p:cNvPr id="4" name="Content Placeholder 4" descr="Screenshot_20200703-19163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543800" cy="5029200"/>
          </a:xfr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1143000"/>
          </a:xfrm>
          <a:prstGeom prst="rect">
            <a:avLst/>
          </a:prstGeom>
          <a:noFill/>
        </p:spPr>
      </p:pic>
      <p:pic>
        <p:nvPicPr>
          <p:cNvPr id="6" name="Content Placeholder 5" descr="Screenshot_20200705-193916~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002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इ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इमली</a:t>
            </a:r>
            <a:r>
              <a:rPr lang="en-US" dirty="0" smtClean="0"/>
              <a:t>  (Tamarind)</a:t>
            </a:r>
            <a:endParaRPr lang="en-US" dirty="0"/>
          </a:p>
        </p:txBody>
      </p:sp>
      <p:pic>
        <p:nvPicPr>
          <p:cNvPr id="4" name="Content Placeholder 4" descr="Screenshot_20200703-191745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8077201" cy="5029200"/>
          </a:xfr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828800" cy="1143000"/>
          </a:xfrm>
          <a:prstGeom prst="rect">
            <a:avLst/>
          </a:prstGeom>
          <a:noFill/>
        </p:spPr>
      </p:pic>
      <p:pic>
        <p:nvPicPr>
          <p:cNvPr id="6" name="Content Placeholder 5" descr="Screenshot_20200705-193916~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ई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ईसा</a:t>
            </a:r>
            <a:r>
              <a:rPr lang="en-US" dirty="0" smtClean="0"/>
              <a:t> (Lord Jesus)</a:t>
            </a:r>
            <a:endParaRPr lang="en-US" dirty="0"/>
          </a:p>
        </p:txBody>
      </p:sp>
      <p:pic>
        <p:nvPicPr>
          <p:cNvPr id="4" name="Content Placeholder 3" descr="Screenshot_20200703-192258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600200"/>
            <a:ext cx="6858000" cy="4525963"/>
          </a:xfr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1143000"/>
          </a:xfrm>
          <a:prstGeom prst="rect">
            <a:avLst/>
          </a:prstGeom>
          <a:noFill/>
        </p:spPr>
      </p:pic>
      <p:pic>
        <p:nvPicPr>
          <p:cNvPr id="6" name="Content Placeholder 5" descr="Screenshot_20200705-193916~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764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उ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उदर</a:t>
            </a:r>
            <a:r>
              <a:rPr lang="en-US" dirty="0" smtClean="0"/>
              <a:t>  (Stomach)</a:t>
            </a:r>
            <a:endParaRPr lang="en-US" dirty="0"/>
          </a:p>
        </p:txBody>
      </p:sp>
      <p:pic>
        <p:nvPicPr>
          <p:cNvPr id="4" name="Content Placeholder 3" descr="Screenshot_20200708_2056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179" y="1600200"/>
            <a:ext cx="7063642" cy="4525963"/>
          </a:xfr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1143000"/>
          </a:xfrm>
          <a:prstGeom prst="rect">
            <a:avLst/>
          </a:prstGeom>
          <a:noFill/>
        </p:spPr>
      </p:pic>
      <p:pic>
        <p:nvPicPr>
          <p:cNvPr id="6" name="Content Placeholder 5" descr="Screenshot_20200705-193916~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0"/>
            <a:ext cx="15240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ऊ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ऊन</a:t>
            </a:r>
            <a:r>
              <a:rPr lang="en-US" dirty="0" smtClean="0"/>
              <a:t> (Wool)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Screenshot_20200703-201512~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7696200" cy="4419600"/>
          </a:xfrm>
          <a:prstGeom prst="rect">
            <a:avLst/>
          </a:prstGeo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1905000" cy="1066800"/>
          </a:xfrm>
          <a:prstGeom prst="rect">
            <a:avLst/>
          </a:prstGeom>
          <a:noFill/>
        </p:spPr>
      </p:pic>
      <p:pic>
        <p:nvPicPr>
          <p:cNvPr id="6" name="Content Placeholder 5" descr="Screenshot_20200705-193916~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0"/>
            <a:ext cx="152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ऋ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ऋषभ</a:t>
            </a:r>
            <a:r>
              <a:rPr lang="en-US" smtClean="0"/>
              <a:t>  (Ox)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creenshot_20200708-205755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524000"/>
            <a:ext cx="7010400" cy="4572515"/>
          </a:xfr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1143000"/>
          </a:xfrm>
          <a:prstGeom prst="rect">
            <a:avLst/>
          </a:prstGeom>
          <a:noFill/>
        </p:spPr>
      </p:pic>
      <p:pic>
        <p:nvPicPr>
          <p:cNvPr id="6" name="Content Placeholder 5" descr="Screenshot_20200705-193916~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76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ए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एक</a:t>
            </a:r>
            <a:r>
              <a:rPr lang="en-US" dirty="0" smtClean="0"/>
              <a:t>  (One)</a:t>
            </a:r>
            <a:endParaRPr lang="en-US" dirty="0"/>
          </a:p>
        </p:txBody>
      </p:sp>
      <p:pic>
        <p:nvPicPr>
          <p:cNvPr id="4" name="Content Placeholder 3" descr="Screenshot_20200705_131922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1600200"/>
            <a:ext cx="5791200" cy="4525963"/>
          </a:xfr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  <p:pic>
        <p:nvPicPr>
          <p:cNvPr id="6" name="Content Placeholder 5" descr="Screenshot_20200705-193916~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0"/>
            <a:ext cx="152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ऐ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ऐनक</a:t>
            </a:r>
            <a:r>
              <a:rPr lang="en-US" dirty="0" smtClean="0"/>
              <a:t>  (Spectacles)</a:t>
            </a:r>
            <a:endParaRPr lang="en-US" dirty="0"/>
          </a:p>
        </p:txBody>
      </p:sp>
      <p:pic>
        <p:nvPicPr>
          <p:cNvPr id="4" name="Content Placeholder 4" descr="Screenshot_20200705-095341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600200"/>
            <a:ext cx="7162800" cy="4525963"/>
          </a:xfr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1905000" cy="1143000"/>
          </a:xfrm>
          <a:prstGeom prst="rect">
            <a:avLst/>
          </a:prstGeom>
          <a:noFill/>
        </p:spPr>
      </p:pic>
      <p:pic>
        <p:nvPicPr>
          <p:cNvPr id="6" name="Content Placeholder 5" descr="Screenshot_20200705-193916~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002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71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अ  से  अनार (Pomegranate)</vt:lpstr>
      <vt:lpstr>आ  से  आम  (Mango)</vt:lpstr>
      <vt:lpstr>इ  से  इमली  (Tamarind)</vt:lpstr>
      <vt:lpstr>ई  से   ईसा (Lord Jesus)</vt:lpstr>
      <vt:lpstr>उ  से  उदर  (Stomach)</vt:lpstr>
      <vt:lpstr>ऊ  से  ऊन (Wool)</vt:lpstr>
      <vt:lpstr>ऋ  से ऋषभ  (Ox)  </vt:lpstr>
      <vt:lpstr>ए  से एक  (One)</vt:lpstr>
      <vt:lpstr>ऐ  से ऐनक  (Spectacles)</vt:lpstr>
      <vt:lpstr>ओ   से  ओम (Oom)</vt:lpstr>
      <vt:lpstr>औ  से  औरत (Woman)</vt:lpstr>
      <vt:lpstr>अं  से अंबर  Sky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16</cp:revision>
  <dcterms:created xsi:type="dcterms:W3CDTF">2020-07-08T11:57:24Z</dcterms:created>
  <dcterms:modified xsi:type="dcterms:W3CDTF">2020-07-09T13:50:23Z</dcterms:modified>
</cp:coreProperties>
</file>